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78727" y="942104"/>
            <a:ext cx="3592945" cy="15609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rgbClr val="FF0000"/>
                </a:solidFill>
              </a:rPr>
              <a:t>居家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檢疫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algn="ctr"/>
            <a:r>
              <a:rPr lang="zh-TW" altLang="en-US" sz="3600" b="1" dirty="0" smtClean="0">
                <a:solidFill>
                  <a:srgbClr val="FF0000"/>
                </a:solidFill>
              </a:rPr>
              <a:t>七</a:t>
            </a:r>
            <a:r>
              <a:rPr lang="zh-TW" altLang="en-US" sz="3600" b="1" dirty="0">
                <a:solidFill>
                  <a:srgbClr val="FF0000"/>
                </a:solidFill>
              </a:rPr>
              <a:t>天</a:t>
            </a:r>
          </a:p>
        </p:txBody>
      </p:sp>
      <p:sp>
        <p:nvSpPr>
          <p:cNvPr id="5" name="矩形 4"/>
          <p:cNvSpPr/>
          <p:nvPr/>
        </p:nvSpPr>
        <p:spPr>
          <a:xfrm>
            <a:off x="6571672" y="942105"/>
            <a:ext cx="3592945" cy="1560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/>
              <a:t>自主健康管理</a:t>
            </a:r>
            <a:endParaRPr lang="en-US" altLang="zh-TW" sz="3600" b="1" dirty="0" smtClean="0"/>
          </a:p>
          <a:p>
            <a:pPr algn="ctr"/>
            <a:r>
              <a:rPr lang="zh-TW" altLang="en-US" sz="3600" b="1" dirty="0" smtClean="0"/>
              <a:t>七天結束免篩</a:t>
            </a:r>
            <a:endParaRPr lang="zh-TW" altLang="en-US" sz="3600" b="1" dirty="0"/>
          </a:p>
        </p:txBody>
      </p:sp>
      <p:sp>
        <p:nvSpPr>
          <p:cNvPr id="6" name="矩形 5"/>
          <p:cNvSpPr/>
          <p:nvPr/>
        </p:nvSpPr>
        <p:spPr>
          <a:xfrm>
            <a:off x="2978728" y="2877123"/>
            <a:ext cx="3592945" cy="15609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bg1"/>
                </a:solidFill>
              </a:rPr>
              <a:t>居家</a:t>
            </a:r>
            <a:r>
              <a:rPr lang="zh-TW" altLang="en-US" sz="3600" b="1" dirty="0">
                <a:solidFill>
                  <a:schemeClr val="bg1"/>
                </a:solidFill>
              </a:rPr>
              <a:t>照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護</a:t>
            </a:r>
            <a:endParaRPr lang="en-US" altLang="zh-TW" sz="36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3600" b="1" dirty="0" smtClean="0">
                <a:solidFill>
                  <a:schemeClr val="bg1"/>
                </a:solidFill>
              </a:rPr>
              <a:t>七</a:t>
            </a:r>
            <a:r>
              <a:rPr lang="zh-TW" altLang="en-US" sz="3600" b="1" dirty="0">
                <a:solidFill>
                  <a:schemeClr val="bg1"/>
                </a:solidFill>
              </a:rPr>
              <a:t>天</a:t>
            </a:r>
          </a:p>
        </p:txBody>
      </p:sp>
      <p:sp>
        <p:nvSpPr>
          <p:cNvPr id="7" name="矩形 6"/>
          <p:cNvSpPr/>
          <p:nvPr/>
        </p:nvSpPr>
        <p:spPr>
          <a:xfrm>
            <a:off x="6571673" y="2877122"/>
            <a:ext cx="3592945" cy="1560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/>
              <a:t>自主健康管理</a:t>
            </a:r>
            <a:endParaRPr lang="en-US" altLang="zh-TW" sz="3600" b="1" dirty="0" smtClean="0"/>
          </a:p>
          <a:p>
            <a:pPr algn="ctr"/>
            <a:r>
              <a:rPr lang="zh-TW" altLang="en-US" sz="3600" b="1" dirty="0" smtClean="0"/>
              <a:t>七天</a:t>
            </a:r>
            <a:r>
              <a:rPr lang="zh-TW" altLang="en-US" sz="3600" b="1" dirty="0"/>
              <a:t>結束免篩</a:t>
            </a:r>
          </a:p>
        </p:txBody>
      </p:sp>
      <p:sp>
        <p:nvSpPr>
          <p:cNvPr id="8" name="矩形 7"/>
          <p:cNvSpPr/>
          <p:nvPr/>
        </p:nvSpPr>
        <p:spPr>
          <a:xfrm>
            <a:off x="4451927" y="4812139"/>
            <a:ext cx="2119745" cy="156094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3200" b="1" dirty="0" smtClean="0">
                <a:solidFill>
                  <a:prstClr val="black"/>
                </a:solidFill>
              </a:rPr>
              <a:t>自主</a:t>
            </a:r>
            <a:endParaRPr lang="en-US" altLang="zh-TW" sz="3200" b="1" dirty="0" smtClean="0">
              <a:solidFill>
                <a:prstClr val="black"/>
              </a:solidFill>
            </a:endParaRPr>
          </a:p>
          <a:p>
            <a:pPr lvl="0" algn="ctr"/>
            <a:r>
              <a:rPr lang="zh-TW" altLang="en-US" sz="3200" b="1" dirty="0" smtClean="0">
                <a:solidFill>
                  <a:prstClr val="black"/>
                </a:solidFill>
              </a:rPr>
              <a:t>防疫</a:t>
            </a:r>
            <a:endParaRPr lang="en-US" altLang="zh-TW" sz="3200" b="1" dirty="0" smtClean="0">
              <a:solidFill>
                <a:prstClr val="black"/>
              </a:solidFill>
            </a:endParaRPr>
          </a:p>
          <a:p>
            <a:pPr lvl="0" algn="ctr"/>
            <a:r>
              <a:rPr lang="zh-TW" altLang="en-US" sz="3200" b="1" dirty="0" smtClean="0">
                <a:solidFill>
                  <a:prstClr val="black"/>
                </a:solidFill>
              </a:rPr>
              <a:t>四天</a:t>
            </a:r>
            <a:endParaRPr lang="zh-TW" altLang="en-US" sz="3200" b="1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2439" y="4812139"/>
            <a:ext cx="3592945" cy="1560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/>
              <a:t>自主健康管理</a:t>
            </a:r>
            <a:endParaRPr lang="en-US" altLang="zh-TW" sz="3600" b="1" dirty="0" smtClean="0"/>
          </a:p>
          <a:p>
            <a:pPr algn="ctr"/>
            <a:r>
              <a:rPr lang="zh-TW" altLang="en-US" sz="3600" b="1" dirty="0" smtClean="0"/>
              <a:t>七天</a:t>
            </a:r>
            <a:r>
              <a:rPr lang="zh-TW" altLang="en-US" sz="3600" b="1" dirty="0"/>
              <a:t>結束免篩</a:t>
            </a:r>
          </a:p>
        </p:txBody>
      </p:sp>
      <p:sp>
        <p:nvSpPr>
          <p:cNvPr id="10" name="矩形 9"/>
          <p:cNvSpPr/>
          <p:nvPr/>
        </p:nvSpPr>
        <p:spPr>
          <a:xfrm>
            <a:off x="2978727" y="4802907"/>
            <a:ext cx="1473200" cy="15609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</a:rPr>
              <a:t>居家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</a:rPr>
              <a:t>隔離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</a:rPr>
              <a:t>三</a:t>
            </a:r>
            <a:r>
              <a:rPr lang="zh-TW" altLang="en-US" sz="3200" b="1" dirty="0">
                <a:solidFill>
                  <a:schemeClr val="bg1"/>
                </a:solidFill>
              </a:rPr>
              <a:t>天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108364" y="1122411"/>
            <a:ext cx="1653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/>
              <a:t>入境者</a:t>
            </a:r>
            <a:endParaRPr lang="en-US" altLang="zh-TW" sz="3600" b="1" dirty="0" smtClean="0"/>
          </a:p>
          <a:p>
            <a:r>
              <a:rPr lang="zh-TW" altLang="en-US" sz="3600" b="1" dirty="0" smtClean="0"/>
              <a:t>未確診</a:t>
            </a:r>
            <a:endParaRPr lang="zh-TW" altLang="en-US" sz="3600" b="1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108362" y="2821994"/>
            <a:ext cx="16533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C000"/>
                </a:solidFill>
              </a:rPr>
              <a:t>確診者</a:t>
            </a:r>
            <a:endParaRPr lang="en-US" altLang="zh-TW" sz="3600" b="1" dirty="0" smtClean="0">
              <a:solidFill>
                <a:srgbClr val="FFC000"/>
              </a:solidFill>
            </a:endParaRPr>
          </a:p>
          <a:p>
            <a:r>
              <a:rPr lang="zh-TW" altLang="en-US" sz="3600" b="1" dirty="0" smtClean="0">
                <a:solidFill>
                  <a:srgbClr val="FFC000"/>
                </a:solidFill>
              </a:rPr>
              <a:t>輕症或</a:t>
            </a:r>
            <a:endParaRPr lang="en-US" altLang="zh-TW" sz="3600" b="1" dirty="0" smtClean="0">
              <a:solidFill>
                <a:srgbClr val="FFC000"/>
              </a:solidFill>
            </a:endParaRPr>
          </a:p>
          <a:p>
            <a:r>
              <a:rPr lang="zh-TW" altLang="en-US" sz="3600" b="1" dirty="0">
                <a:solidFill>
                  <a:srgbClr val="FFC000"/>
                </a:solidFill>
              </a:rPr>
              <a:t>無症狀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108362" y="4706216"/>
            <a:ext cx="16533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/>
              <a:t>同</a:t>
            </a:r>
            <a:r>
              <a:rPr lang="zh-TW" altLang="en-US" sz="3600" b="1" dirty="0"/>
              <a:t>住</a:t>
            </a:r>
            <a:r>
              <a:rPr lang="zh-TW" altLang="en-US" sz="3600" b="1" dirty="0" smtClean="0"/>
              <a:t>者</a:t>
            </a:r>
            <a:endParaRPr lang="en-US" altLang="zh-TW" sz="3600" b="1" dirty="0" smtClean="0"/>
          </a:p>
          <a:p>
            <a:r>
              <a:rPr lang="zh-TW" altLang="en-US" sz="3600" b="1" dirty="0" smtClean="0"/>
              <a:t>未確診</a:t>
            </a:r>
            <a:endParaRPr lang="en-US" altLang="zh-TW" sz="3600" b="1" dirty="0" smtClean="0"/>
          </a:p>
          <a:p>
            <a:r>
              <a:rPr lang="zh-TW" altLang="en-US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被居隔</a:t>
            </a:r>
            <a:endParaRPr lang="zh-TW" altLang="en-US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142183" y="5126775"/>
            <a:ext cx="526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陰性解隔</a:t>
            </a:r>
            <a:endParaRPr lang="zh-TW" altLang="en-US" b="1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868218" y="165877"/>
            <a:ext cx="965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</a:rPr>
              <a:t>居家檢疫、居家照護、居家隔離的天數跟解除</a:t>
            </a:r>
            <a:endParaRPr lang="zh-TW" altLang="en-US" sz="3600" b="1" dirty="0">
              <a:solidFill>
                <a:srgbClr val="FFFF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0233891" y="129325"/>
            <a:ext cx="1662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製表 李東昇</a:t>
            </a:r>
            <a:endParaRPr lang="en-US" altLang="zh-TW" b="1" dirty="0" smtClean="0"/>
          </a:p>
          <a:p>
            <a:r>
              <a:rPr lang="en-US" altLang="zh-TW" b="1" dirty="0" smtClean="0"/>
              <a:t>2022/5/8</a:t>
            </a:r>
            <a:endParaRPr lang="zh-TW" altLang="en-US" b="1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233891" y="4803609"/>
            <a:ext cx="1874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同住家人或</a:t>
            </a:r>
            <a:endParaRPr lang="en-US" altLang="zh-TW" sz="2400" b="1" dirty="0" smtClean="0"/>
          </a:p>
          <a:p>
            <a:r>
              <a:rPr lang="zh-TW" altLang="en-US" sz="2400" b="1" dirty="0" smtClean="0"/>
              <a:t>同宿舍同房</a:t>
            </a:r>
            <a:endParaRPr lang="en-US" altLang="zh-TW" sz="2400" b="1" dirty="0" smtClean="0"/>
          </a:p>
          <a:p>
            <a:r>
              <a:rPr lang="zh-TW" altLang="en-US" sz="2400" b="1" dirty="0" smtClean="0"/>
              <a:t>才需要居</a:t>
            </a:r>
            <a:r>
              <a:rPr lang="zh-TW" altLang="en-US" sz="2400" b="1" dirty="0"/>
              <a:t>隔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0270836" y="3057429"/>
            <a:ext cx="1801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以警示症狀</a:t>
            </a:r>
            <a:endParaRPr lang="en-US" altLang="zh-TW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為判斷標準</a:t>
            </a:r>
            <a:endParaRPr lang="en-US" altLang="zh-TW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嚴重須入院</a:t>
            </a:r>
            <a:endParaRPr lang="zh-TW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343647" y="5175162"/>
            <a:ext cx="738664" cy="11035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居家照護</a:t>
            </a:r>
            <a:endParaRPr lang="en-US" altLang="zh-TW" dirty="0" smtClean="0"/>
          </a:p>
          <a:p>
            <a:r>
              <a:rPr lang="zh-TW" altLang="en-US" dirty="0"/>
              <a:t>確</a:t>
            </a:r>
            <a:r>
              <a:rPr lang="zh-TW" altLang="en-US" dirty="0" smtClean="0"/>
              <a:t>診轉</a:t>
            </a:r>
            <a:r>
              <a:rPr lang="zh-TW" altLang="en-US" dirty="0"/>
              <a:t>為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10233891" y="1122411"/>
            <a:ext cx="1801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居家檢疫在防疫旅館或自宅單獨戶</a:t>
            </a:r>
            <a:endParaRPr lang="zh-TW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545471" y="1219048"/>
            <a:ext cx="492443" cy="11961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sz="2000"/>
              <a:t>PCR</a:t>
            </a:r>
            <a:r>
              <a:rPr lang="zh-TW" altLang="en-US" sz="2000"/>
              <a:t>檢測</a:t>
            </a:r>
            <a:endParaRPr lang="zh-TW" altLang="en-US" sz="20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6144244" y="1141465"/>
            <a:ext cx="526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快篩</a:t>
            </a:r>
            <a:endParaRPr lang="en-US" altLang="zh-TW" b="1" dirty="0" smtClean="0"/>
          </a:p>
          <a:p>
            <a:r>
              <a:rPr lang="zh-TW" altLang="en-US" b="1" dirty="0" smtClean="0"/>
              <a:t>陰性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64658295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125</Words>
  <Application>Microsoft Office PowerPoint</Application>
  <PresentationFormat>寬螢幕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Trebuchet MS</vt:lpstr>
      <vt:lpstr>Wingdings 3</vt:lpstr>
      <vt:lpstr>多面向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東昇 李</dc:creator>
  <cp:lastModifiedBy>東昇 李</cp:lastModifiedBy>
  <cp:revision>5</cp:revision>
  <dcterms:created xsi:type="dcterms:W3CDTF">2022-05-08T01:14:49Z</dcterms:created>
  <dcterms:modified xsi:type="dcterms:W3CDTF">2022-05-08T01:46:10Z</dcterms:modified>
</cp:coreProperties>
</file>